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58" r:id="rId3"/>
    <p:sldId id="260" r:id="rId4"/>
    <p:sldId id="289" r:id="rId5"/>
    <p:sldId id="290" r:id="rId6"/>
    <p:sldId id="292" r:id="rId7"/>
    <p:sldId id="293" r:id="rId8"/>
    <p:sldId id="294" r:id="rId9"/>
    <p:sldId id="291" r:id="rId10"/>
    <p:sldId id="295" r:id="rId11"/>
    <p:sldId id="296" r:id="rId12"/>
    <p:sldId id="297" r:id="rId13"/>
    <p:sldId id="298" r:id="rId14"/>
    <p:sldId id="302" r:id="rId15"/>
    <p:sldId id="299" r:id="rId16"/>
    <p:sldId id="300" r:id="rId17"/>
    <p:sldId id="301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efb1e04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g12efb1e04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709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286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2596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5106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5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2844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0574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952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efb1e041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" name="Google Shape;74;g12efb1e041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750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9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24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595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2183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971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2346382" y="217170"/>
            <a:ext cx="8003400" cy="627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hyperlink" Target="https://twitter.com/remix_run_br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12" Type="http://schemas.openxmlformats.org/officeDocument/2006/relationships/hyperlink" Target="https://twitter.com/remix_ru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g"/><Relationship Id="rId11" Type="http://schemas.openxmlformats.org/officeDocument/2006/relationships/hyperlink" Target="https://twitter.com/kentcdodds" TargetMode="External"/><Relationship Id="rId5" Type="http://schemas.openxmlformats.org/officeDocument/2006/relationships/image" Target="../media/image26.jpg"/><Relationship Id="rId10" Type="http://schemas.openxmlformats.org/officeDocument/2006/relationships/hyperlink" Target="https://twitter.com/mjackson" TargetMode="External"/><Relationship Id="rId4" Type="http://schemas.openxmlformats.org/officeDocument/2006/relationships/image" Target="../media/image25.jpg"/><Relationship Id="rId9" Type="http://schemas.openxmlformats.org/officeDocument/2006/relationships/hyperlink" Target="https://twitter.com/ryanflorenc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gi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/>
        </p:nvSpPr>
        <p:spPr>
          <a:xfrm>
            <a:off x="4382530" y="2270768"/>
            <a:ext cx="3766387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6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Introdução ao Remix</a:t>
            </a:r>
            <a:br>
              <a:rPr lang="en" sz="26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200" b="1" i="0" u="none" strike="noStrike" cap="none" dirty="0">
                <a:solidFill>
                  <a:srgbClr val="05132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Prof. Raphael Gomide</a:t>
            </a:r>
            <a:endParaRPr sz="9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726063"/>
            <a:ext cx="2682250" cy="20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502199" y="1900895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Vantagens do SSR + Vantagens das SPA’s</a:t>
            </a: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E se uníssemos…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monitor, pequeno, mesa, azul&#10;&#10;Descrição gerada automaticamente">
            <a:extLst>
              <a:ext uri="{FF2B5EF4-FFF2-40B4-BE49-F238E27FC236}">
                <a16:creationId xmlns:a16="http://schemas.microsoft.com/office/drawing/2014/main" id="{F7CDCA64-328B-599C-82CE-A3488662F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31" y="258834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1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FB0F2D74-4BC7-EFFD-79DF-50ACD7099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61" y="262015"/>
            <a:ext cx="5029200" cy="2627757"/>
          </a:xfrm>
          <a:prstGeom prst="rect">
            <a:avLst/>
          </a:prstGeom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9D1FCC8-E940-4F29-3303-E18F06B14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334" y="3028038"/>
            <a:ext cx="2463053" cy="18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9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123780" y="1309920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Full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Stack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Web Framework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Nested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Routes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b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Excelente DX (</a:t>
            </a:r>
            <a:r>
              <a:rPr lang="pt-BR" sz="1200" b="1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Developer</a:t>
            </a:r>
            <a:r>
              <a:rPr lang="pt-BR" sz="1200" b="1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Experience</a:t>
            </a:r>
            <a:r>
              <a:rPr lang="pt-BR" sz="1200" b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Suporte atual ao React.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Stacks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Remix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Grupo de pessoas posando para foto com a mão no rosto&#10;&#10;Descrição gerada automaticamente">
            <a:extLst>
              <a:ext uri="{FF2B5EF4-FFF2-40B4-BE49-F238E27FC236}">
                <a16:creationId xmlns:a16="http://schemas.microsoft.com/office/drawing/2014/main" id="{5C34A288-65B9-77DB-FD74-83743723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64" y="3330339"/>
            <a:ext cx="2312895" cy="1652756"/>
          </a:xfrm>
          <a:prstGeom prst="rect">
            <a:avLst/>
          </a:prstGeom>
        </p:spPr>
      </p:pic>
      <p:pic>
        <p:nvPicPr>
          <p:cNvPr id="9" name="Picture 4" descr="Thumbs Up on Apple iOS 15.4">
            <a:extLst>
              <a:ext uri="{FF2B5EF4-FFF2-40B4-BE49-F238E27FC236}">
                <a16:creationId xmlns:a16="http://schemas.microsoft.com/office/drawing/2014/main" id="{58760DA5-7418-C9EE-0043-71D5A043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50" y="1617268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umbs Up on Apple iOS 15.4">
            <a:extLst>
              <a:ext uri="{FF2B5EF4-FFF2-40B4-BE49-F238E27FC236}">
                <a16:creationId xmlns:a16="http://schemas.microsoft.com/office/drawing/2014/main" id="{295766BB-A505-3F70-09E1-6469ECEB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283" y="1891544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umbs Up on Apple iOS 15.4">
            <a:extLst>
              <a:ext uri="{FF2B5EF4-FFF2-40B4-BE49-F238E27FC236}">
                <a16:creationId xmlns:a16="http://schemas.microsoft.com/office/drawing/2014/main" id="{0A1DC12D-B637-0A11-00DF-5AC091532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577" y="2168674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sical Note on Apple iOS 15.4">
            <a:extLst>
              <a:ext uri="{FF2B5EF4-FFF2-40B4-BE49-F238E27FC236}">
                <a16:creationId xmlns:a16="http://schemas.microsoft.com/office/drawing/2014/main" id="{75F22F27-4EAF-79A1-7873-DA46842C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283" y="2743495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6619FFFA-D5B0-9DF7-2CED-5E8833269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881" y="2442680"/>
            <a:ext cx="242329" cy="2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5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158680" y="1282000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Suporte à 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Edge Network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Pending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UI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Optimistic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UI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b="1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Progressive</a:t>
            </a:r>
            <a:r>
              <a:rPr lang="pt-BR" sz="1200" b="1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b="1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Enhancement</a:t>
            </a:r>
            <a:r>
              <a:rPr lang="pt-BR" sz="1200" b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!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417141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Remix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Palco com banda pessoas cantando e tocando guitarra&#10;&#10;Descrição gerada automaticamente">
            <a:extLst>
              <a:ext uri="{FF2B5EF4-FFF2-40B4-BE49-F238E27FC236}">
                <a16:creationId xmlns:a16="http://schemas.microsoft.com/office/drawing/2014/main" id="{62CB007B-30F4-9D5B-578C-B1725527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39" y="2740983"/>
            <a:ext cx="2566526" cy="2208281"/>
          </a:xfrm>
          <a:prstGeom prst="rect">
            <a:avLst/>
          </a:prstGeom>
        </p:spPr>
      </p:pic>
      <p:pic>
        <p:nvPicPr>
          <p:cNvPr id="2050" name="Picture 2" descr="Sign of the Horns on Apple iOS 15.4">
            <a:extLst>
              <a:ext uri="{FF2B5EF4-FFF2-40B4-BE49-F238E27FC236}">
                <a16:creationId xmlns:a16="http://schemas.microsoft.com/office/drawing/2014/main" id="{5D57B663-9790-6F82-BBD7-39FA3459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400" y="2407678"/>
            <a:ext cx="243457" cy="24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umbs Up on Apple iOS 15.4">
            <a:extLst>
              <a:ext uri="{FF2B5EF4-FFF2-40B4-BE49-F238E27FC236}">
                <a16:creationId xmlns:a16="http://schemas.microsoft.com/office/drawing/2014/main" id="{4306C1FF-17B5-E72D-DE7C-8EFF64E0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402" y="1567910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umbs Up on Apple iOS 15.4">
            <a:extLst>
              <a:ext uri="{FF2B5EF4-FFF2-40B4-BE49-F238E27FC236}">
                <a16:creationId xmlns:a16="http://schemas.microsoft.com/office/drawing/2014/main" id="{76B257C5-2422-134D-A84E-927D89D18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401" y="1858749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umbs Up on Apple iOS 15.4">
            <a:extLst>
              <a:ext uri="{FF2B5EF4-FFF2-40B4-BE49-F238E27FC236}">
                <a16:creationId xmlns:a16="http://schemas.microsoft.com/office/drawing/2014/main" id="{0ABB6415-7285-F0CD-73A7-9FC71580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5" y="2156568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0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154671" y="1401200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funciona sem JavaScript no cliente!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1" y="890607"/>
            <a:ext cx="4116809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Vantagens do Remix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Mulher de cabelo curto e camisa branca&#10;&#10;Descrição gerada automaticamente">
            <a:extLst>
              <a:ext uri="{FF2B5EF4-FFF2-40B4-BE49-F238E27FC236}">
                <a16:creationId xmlns:a16="http://schemas.microsoft.com/office/drawing/2014/main" id="{2A63BAFA-760A-62F6-E9F9-7F7CC0912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589" y="2279981"/>
            <a:ext cx="2714625" cy="2714625"/>
          </a:xfrm>
          <a:prstGeom prst="rect">
            <a:avLst/>
          </a:prstGeom>
        </p:spPr>
      </p:pic>
      <p:pic>
        <p:nvPicPr>
          <p:cNvPr id="3074" name="Picture 2" descr="Exploding Head on Apple iOS 15.4">
            <a:extLst>
              <a:ext uri="{FF2B5EF4-FFF2-40B4-BE49-F238E27FC236}">
                <a16:creationId xmlns:a16="http://schemas.microsoft.com/office/drawing/2014/main" id="{E0F021BF-7B2B-B540-853F-DAFE79FC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30" y="1658386"/>
            <a:ext cx="245441" cy="2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85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83883"/>
            <a:ext cx="4220972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“Talk </a:t>
            </a:r>
            <a:r>
              <a:rPr lang="pt-BR" sz="2700" b="1" dirty="0" err="1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700" b="1" dirty="0" err="1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cheap</a:t>
            </a: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, show me </a:t>
            </a:r>
            <a:r>
              <a:rPr lang="pt-BR" sz="2700" b="1" dirty="0" err="1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700" b="1" dirty="0" err="1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!”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917496"/>
            <a:ext cx="56826" cy="1247482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DB726707-7ED0-6B45-770B-701E2942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526" y="2545252"/>
            <a:ext cx="4220972" cy="23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Referências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Homem de camisa preta sorrindo&#10;&#10;Descrição gerada automaticamente">
            <a:extLst>
              <a:ext uri="{FF2B5EF4-FFF2-40B4-BE49-F238E27FC236}">
                <a16:creationId xmlns:a16="http://schemas.microsoft.com/office/drawing/2014/main" id="{708D7BF8-5491-9B81-A1F3-7D8CFE53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700" y="1742429"/>
            <a:ext cx="839321" cy="839321"/>
          </a:xfrm>
          <a:prstGeom prst="rect">
            <a:avLst/>
          </a:prstGeom>
        </p:spPr>
      </p:pic>
      <p:pic>
        <p:nvPicPr>
          <p:cNvPr id="5" name="Imagem 4" descr="Homem de camisa azul sorrindo&#10;&#10;Descrição gerada automaticamente">
            <a:extLst>
              <a:ext uri="{FF2B5EF4-FFF2-40B4-BE49-F238E27FC236}">
                <a16:creationId xmlns:a16="http://schemas.microsoft.com/office/drawing/2014/main" id="{0009A123-CB57-40FF-4001-9F12034A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36" y="1742429"/>
            <a:ext cx="839320" cy="839320"/>
          </a:xfrm>
          <a:prstGeom prst="rect">
            <a:avLst/>
          </a:prstGeom>
        </p:spPr>
      </p:pic>
      <p:pic>
        <p:nvPicPr>
          <p:cNvPr id="8" name="Imagem 7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533FF49A-FBE9-CAC9-6E65-B2FB74715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532" y="1742429"/>
            <a:ext cx="839320" cy="839320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B892A4A1-7F98-19EA-2A1B-33780D4EA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4040" y="3311763"/>
            <a:ext cx="810812" cy="810812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0792DCB6-A7A1-7E81-5704-A28C10C4D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700" y="3325939"/>
            <a:ext cx="810812" cy="81081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705712-FA65-4A06-D333-C60C46058377}"/>
              </a:ext>
            </a:extLst>
          </p:cNvPr>
          <p:cNvSpPr txBox="1"/>
          <p:nvPr/>
        </p:nvSpPr>
        <p:spPr>
          <a:xfrm>
            <a:off x="3932246" y="258174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hlinkClick r:id="rId9"/>
              </a:rPr>
              <a:t>@ryanflorence</a:t>
            </a:r>
            <a:endParaRPr lang="pt-BR" sz="10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5DE6C1-A673-84DE-6D39-C601B1811A21}"/>
              </a:ext>
            </a:extLst>
          </p:cNvPr>
          <p:cNvSpPr txBox="1"/>
          <p:nvPr/>
        </p:nvSpPr>
        <p:spPr>
          <a:xfrm>
            <a:off x="5144040" y="258428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hlinkClick r:id="rId10"/>
              </a:rPr>
              <a:t>@mjackson</a:t>
            </a:r>
            <a:endParaRPr lang="pt-BR" sz="10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FF0B9-ABDC-BAF3-FE41-66BF9FC5BCB9}"/>
              </a:ext>
            </a:extLst>
          </p:cNvPr>
          <p:cNvSpPr txBox="1"/>
          <p:nvPr/>
        </p:nvSpPr>
        <p:spPr>
          <a:xfrm>
            <a:off x="6201994" y="2569114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hlinkClick r:id="rId11"/>
              </a:rPr>
              <a:t>@kentcdodds</a:t>
            </a:r>
            <a:endParaRPr lang="pt-BR" sz="10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2677580-0B9B-8B01-98F7-B186A21A89B8}"/>
              </a:ext>
            </a:extLst>
          </p:cNvPr>
          <p:cNvSpPr txBox="1"/>
          <p:nvPr/>
        </p:nvSpPr>
        <p:spPr>
          <a:xfrm>
            <a:off x="3932246" y="4129782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hlinkClick r:id="rId12"/>
              </a:rPr>
              <a:t>@remix_run</a:t>
            </a:r>
            <a:endParaRPr lang="pt-BR" sz="10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E4EC2DB-87BD-68BA-CCF7-4381B497C4BE}"/>
              </a:ext>
            </a:extLst>
          </p:cNvPr>
          <p:cNvSpPr txBox="1"/>
          <p:nvPr/>
        </p:nvSpPr>
        <p:spPr>
          <a:xfrm>
            <a:off x="5037439" y="4122575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hlinkClick r:id="rId13"/>
              </a:rPr>
              <a:t>@remix_run_br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9726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Muito obrigado!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F4A6EA6E-1958-3E94-E0AC-99AB9547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80" y="1724013"/>
            <a:ext cx="2598884" cy="31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9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/>
        </p:nvSpPr>
        <p:spPr>
          <a:xfrm>
            <a:off x="3327241" y="2578872"/>
            <a:ext cx="14883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SPA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3239289" y="1413174"/>
            <a:ext cx="2746438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Desenvolvimento Web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3327241" y="1998079"/>
            <a:ext cx="1483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SSR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3327241" y="3159665"/>
            <a:ext cx="14580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Remix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2979427" y="617725"/>
            <a:ext cx="300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Nesta palestra</a:t>
            </a:r>
            <a:endParaRPr sz="2700" b="1" i="0" u="none" strike="noStrike" cap="none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8"/>
          <p:cNvSpPr/>
          <p:nvPr/>
        </p:nvSpPr>
        <p:spPr>
          <a:xfrm rot="-8100000">
            <a:off x="2928314" y="1521266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82" name="Google Shape;82;p18"/>
          <p:cNvSpPr/>
          <p:nvPr/>
        </p:nvSpPr>
        <p:spPr>
          <a:xfrm rot="-8100000">
            <a:off x="2928313" y="2077717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83" name="Google Shape;83;p18"/>
          <p:cNvSpPr/>
          <p:nvPr/>
        </p:nvSpPr>
        <p:spPr>
          <a:xfrm rot="-8100000">
            <a:off x="2928313" y="2670643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84" name="Google Shape;84;p18"/>
          <p:cNvSpPr/>
          <p:nvPr/>
        </p:nvSpPr>
        <p:spPr>
          <a:xfrm rot="-8100000">
            <a:off x="2928313" y="3263595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11" name="Google Shape;79;p18">
            <a:extLst>
              <a:ext uri="{FF2B5EF4-FFF2-40B4-BE49-F238E27FC236}">
                <a16:creationId xmlns:a16="http://schemas.microsoft.com/office/drawing/2014/main" id="{F28DF5E1-8204-9F90-B5D3-D7F47FF78AC5}"/>
              </a:ext>
            </a:extLst>
          </p:cNvPr>
          <p:cNvSpPr txBox="1"/>
          <p:nvPr/>
        </p:nvSpPr>
        <p:spPr>
          <a:xfrm>
            <a:off x="3327240" y="3735658"/>
            <a:ext cx="1984347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Demonstração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Google Shape;84;p18">
            <a:extLst>
              <a:ext uri="{FF2B5EF4-FFF2-40B4-BE49-F238E27FC236}">
                <a16:creationId xmlns:a16="http://schemas.microsoft.com/office/drawing/2014/main" id="{FFA912B5-8DD5-9CBB-DF04-91C9AC4788BB}"/>
              </a:ext>
            </a:extLst>
          </p:cNvPr>
          <p:cNvSpPr/>
          <p:nvPr/>
        </p:nvSpPr>
        <p:spPr>
          <a:xfrm rot="13500000">
            <a:off x="2928313" y="3839588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15" name="Google Shape;79;p18">
            <a:extLst>
              <a:ext uri="{FF2B5EF4-FFF2-40B4-BE49-F238E27FC236}">
                <a16:creationId xmlns:a16="http://schemas.microsoft.com/office/drawing/2014/main" id="{8C93AF9B-55B8-B93E-086E-BD289D4C3EDC}"/>
              </a:ext>
            </a:extLst>
          </p:cNvPr>
          <p:cNvSpPr txBox="1"/>
          <p:nvPr/>
        </p:nvSpPr>
        <p:spPr>
          <a:xfrm>
            <a:off x="3327240" y="4311651"/>
            <a:ext cx="1984347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Referências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" name="Google Shape;84;p18">
            <a:extLst>
              <a:ext uri="{FF2B5EF4-FFF2-40B4-BE49-F238E27FC236}">
                <a16:creationId xmlns:a16="http://schemas.microsoft.com/office/drawing/2014/main" id="{8B41918A-C58B-DA83-6318-FA49803852D2}"/>
              </a:ext>
            </a:extLst>
          </p:cNvPr>
          <p:cNvSpPr/>
          <p:nvPr/>
        </p:nvSpPr>
        <p:spPr>
          <a:xfrm rot="13500000">
            <a:off x="2928313" y="4415581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976380" y="1579342"/>
            <a:ext cx="4821474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Início – Sites dinâmicos com 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Server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Side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Rendering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(SSR).</a:t>
            </a: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1" y="890607"/>
            <a:ext cx="446489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web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Homem de terno e gravata em frente a computador&#10;&#10;Descrição gerada automaticamente">
            <a:extLst>
              <a:ext uri="{FF2B5EF4-FFF2-40B4-BE49-F238E27FC236}">
                <a16:creationId xmlns:a16="http://schemas.microsoft.com/office/drawing/2014/main" id="{40B52F62-8522-3321-FC8D-E67DA0E72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219" y="2807397"/>
            <a:ext cx="3632024" cy="2033933"/>
          </a:xfrm>
          <a:prstGeom prst="rect">
            <a:avLst/>
          </a:prstGeom>
        </p:spPr>
      </p:pic>
      <p:pic>
        <p:nvPicPr>
          <p:cNvPr id="8" name="Picture 4" descr="Thumbs Up on Apple iOS 15.4">
            <a:extLst>
              <a:ext uri="{FF2B5EF4-FFF2-40B4-BE49-F238E27FC236}">
                <a16:creationId xmlns:a16="http://schemas.microsoft.com/office/drawing/2014/main" id="{0828272B-4646-3D0D-6AD5-F2B86048A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12" y="1833652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029504" y="1520134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Requisições ao servidor lentas.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Refresh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toda a página web a cada requisição.</a:t>
            </a: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SSR – problemas 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Homem sentado em frente a janela&#10;&#10;Descrição gerada automaticamente">
            <a:extLst>
              <a:ext uri="{FF2B5EF4-FFF2-40B4-BE49-F238E27FC236}">
                <a16:creationId xmlns:a16="http://schemas.microsoft.com/office/drawing/2014/main" id="{8FF041C2-B7AC-BA39-1154-C153BDC1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781" y="3004297"/>
            <a:ext cx="3390900" cy="1905000"/>
          </a:xfrm>
          <a:prstGeom prst="rect">
            <a:avLst/>
          </a:prstGeom>
        </p:spPr>
      </p:pic>
      <p:pic>
        <p:nvPicPr>
          <p:cNvPr id="4098" name="Picture 2" descr="Thumbs Down on Apple iOS 15.4">
            <a:extLst>
              <a:ext uri="{FF2B5EF4-FFF2-40B4-BE49-F238E27FC236}">
                <a16:creationId xmlns:a16="http://schemas.microsoft.com/office/drawing/2014/main" id="{5890544D-DFD0-7532-4F8E-34AF095C4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31" y="1828801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umbs Down on Apple iOS 15.4">
            <a:extLst>
              <a:ext uri="{FF2B5EF4-FFF2-40B4-BE49-F238E27FC236}">
                <a16:creationId xmlns:a16="http://schemas.microsoft.com/office/drawing/2014/main" id="{AEE752CE-A40F-1565-7C5B-C92C9999F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31" y="2130964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7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916731" y="1580165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SPA’s (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Single Page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Applications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Frameworks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bibliotecas para JavaScript.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Possível solução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Pessoa escovando os dentes&#10;&#10;Descrição gerada automaticamente com confiança baixa">
            <a:extLst>
              <a:ext uri="{FF2B5EF4-FFF2-40B4-BE49-F238E27FC236}">
                <a16:creationId xmlns:a16="http://schemas.microsoft.com/office/drawing/2014/main" id="{BB645A6F-EDE8-C6A9-AE44-0C0DEBEAC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073" y="2968449"/>
            <a:ext cx="3214316" cy="1767874"/>
          </a:xfrm>
          <a:prstGeom prst="rect">
            <a:avLst/>
          </a:prstGeom>
        </p:spPr>
      </p:pic>
      <p:pic>
        <p:nvPicPr>
          <p:cNvPr id="8" name="Picture 4" descr="Thumbs Up on Apple iOS 15.4">
            <a:extLst>
              <a:ext uri="{FF2B5EF4-FFF2-40B4-BE49-F238E27FC236}">
                <a16:creationId xmlns:a16="http://schemas.microsoft.com/office/drawing/2014/main" id="{7022BF4F-AC4C-AF99-2F0D-CB19D046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210" y="1899269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umbs Up on Apple iOS 15.4">
            <a:extLst>
              <a:ext uri="{FF2B5EF4-FFF2-40B4-BE49-F238E27FC236}">
                <a16:creationId xmlns:a16="http://schemas.microsoft.com/office/drawing/2014/main" id="{A215EB3C-EC29-C0E5-04E8-6E957CF0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96" y="2155553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3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865512" y="1586888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	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Homem de terno e gravata olhando para o lado&#10;&#10;Descrição gerada automaticamente">
            <a:extLst>
              <a:ext uri="{FF2B5EF4-FFF2-40B4-BE49-F238E27FC236}">
                <a16:creationId xmlns:a16="http://schemas.microsoft.com/office/drawing/2014/main" id="{D7D37C0C-6CAB-1F63-6810-992C40C0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593" y="1627228"/>
            <a:ext cx="3816436" cy="3180363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5254A5B-849E-3375-CCE0-06F82F81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662" y="938068"/>
            <a:ext cx="608479" cy="6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2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865512" y="1586888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	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Vue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E6E5790-CC31-6ABF-6A5C-DA3A51AA5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372" y="1046188"/>
            <a:ext cx="476159" cy="412550"/>
          </a:xfrm>
          <a:prstGeom prst="rect">
            <a:avLst/>
          </a:prstGeom>
        </p:spPr>
      </p:pic>
      <p:pic>
        <p:nvPicPr>
          <p:cNvPr id="9" name="Imagem 8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A070EE2-1F27-2F22-6FF3-7A1992409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173" y="1792677"/>
            <a:ext cx="3062099" cy="30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0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865512" y="1586888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	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Homem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A9D0F068-5F7A-4D23-09B6-CC92BD42A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759" y="1772576"/>
            <a:ext cx="2990513" cy="2990513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15F7305B-EED3-F183-7C72-5E86F3A77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616" y="930948"/>
            <a:ext cx="708286" cy="6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2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154672" y="1506207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SPA’s exigem o JavaScript sempre ativado.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Muito código nos clientes.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Funciona bem somente em boas conexões.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4276634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Problemas das SPA’s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Gato com a boca aberta&#10;&#10;Descrição gerada automaticamente">
            <a:extLst>
              <a:ext uri="{FF2B5EF4-FFF2-40B4-BE49-F238E27FC236}">
                <a16:creationId xmlns:a16="http://schemas.microsoft.com/office/drawing/2014/main" id="{1E32DDC4-8E9B-FEA9-5657-7DB2CB315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11" y="2753772"/>
            <a:ext cx="3143322" cy="1955146"/>
          </a:xfrm>
          <a:prstGeom prst="rect">
            <a:avLst/>
          </a:prstGeom>
        </p:spPr>
      </p:pic>
      <p:pic>
        <p:nvPicPr>
          <p:cNvPr id="8" name="Picture 2" descr="Thumbs Down on Apple iOS 15.4">
            <a:extLst>
              <a:ext uri="{FF2B5EF4-FFF2-40B4-BE49-F238E27FC236}">
                <a16:creationId xmlns:a16="http://schemas.microsoft.com/office/drawing/2014/main" id="{AB7B5497-7657-166C-3E7F-45DB4EC6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651" y="1828801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umbs Down on Apple iOS 15.4">
            <a:extLst>
              <a:ext uri="{FF2B5EF4-FFF2-40B4-BE49-F238E27FC236}">
                <a16:creationId xmlns:a16="http://schemas.microsoft.com/office/drawing/2014/main" id="{E16F93AE-0C9F-42C3-01C5-7E845BAC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61" y="2103826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umbs Down on Apple iOS 15.4">
            <a:extLst>
              <a:ext uri="{FF2B5EF4-FFF2-40B4-BE49-F238E27FC236}">
                <a16:creationId xmlns:a16="http://schemas.microsoft.com/office/drawing/2014/main" id="{62FE4CFC-4E38-2471-157A-306E8B3F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54" y="2378851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80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200</Words>
  <Application>Microsoft Office PowerPoint</Application>
  <PresentationFormat>Apresentação na tela (16:9)</PresentationFormat>
  <Paragraphs>85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Montserrat</vt:lpstr>
      <vt:lpstr>Montserrat Medium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Raphael Gomide</cp:lastModifiedBy>
  <cp:revision>34</cp:revision>
  <dcterms:modified xsi:type="dcterms:W3CDTF">2022-06-06T16:17:21Z</dcterms:modified>
</cp:coreProperties>
</file>